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63" r:id="rId8"/>
    <p:sldId id="288" r:id="rId9"/>
    <p:sldId id="289" r:id="rId10"/>
    <p:sldId id="290" r:id="rId11"/>
    <p:sldId id="291" r:id="rId12"/>
    <p:sldId id="292" r:id="rId13"/>
    <p:sldId id="27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7" r:id="rId28"/>
    <p:sldId id="306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Задание 4 </a:t>
            </a:r>
            <a:br>
              <a:rPr lang="ru-RU" b="1" dirty="0" smtClean="0"/>
            </a:br>
            <a:r>
              <a:rPr lang="ru-RU" b="1" dirty="0" smtClean="0"/>
              <a:t>Орфоэпия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одном из приведённых ниже слов допущена ошибка в постановке ударения. Выпишите это слово.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налитА</a:t>
            </a:r>
            <a:endParaRPr lang="ru-RU" sz="4800" b="1" dirty="0" smtClean="0"/>
          </a:p>
          <a:p>
            <a:r>
              <a:rPr lang="ru-RU" sz="4800" b="1" dirty="0" err="1" smtClean="0"/>
              <a:t>новостЕй</a:t>
            </a:r>
            <a:endParaRPr lang="ru-RU" sz="4800" b="1" dirty="0" smtClean="0"/>
          </a:p>
          <a:p>
            <a:r>
              <a:rPr lang="ru-RU" sz="4800" b="1" dirty="0" err="1" smtClean="0"/>
              <a:t>опОшлить</a:t>
            </a:r>
            <a:endParaRPr lang="ru-RU" sz="4800" b="1" dirty="0" smtClean="0"/>
          </a:p>
          <a:p>
            <a:r>
              <a:rPr lang="ru-RU" sz="4800" b="1" dirty="0" err="1" smtClean="0"/>
              <a:t>пОртфель</a:t>
            </a:r>
            <a:endParaRPr lang="ru-RU" sz="4800" b="1" dirty="0" smtClean="0"/>
          </a:p>
          <a:p>
            <a:r>
              <a:rPr lang="ru-RU" sz="4800" b="1" dirty="0" err="1" smtClean="0"/>
              <a:t>наделИт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снялА</a:t>
            </a:r>
            <a:endParaRPr lang="ru-RU" sz="4800" b="1" dirty="0" smtClean="0"/>
          </a:p>
          <a:p>
            <a:r>
              <a:rPr lang="ru-RU" sz="4800" b="1" dirty="0" err="1" smtClean="0"/>
              <a:t>нЕдруг</a:t>
            </a:r>
            <a:endParaRPr lang="ru-RU" sz="4800" b="1" dirty="0" smtClean="0"/>
          </a:p>
          <a:p>
            <a:r>
              <a:rPr lang="ru-RU" sz="4800" b="1" dirty="0" err="1" smtClean="0"/>
              <a:t>зАсветло</a:t>
            </a:r>
            <a:endParaRPr lang="ru-RU" sz="4800" b="1" dirty="0" smtClean="0"/>
          </a:p>
          <a:p>
            <a:r>
              <a:rPr lang="ru-RU" sz="4800" b="1" dirty="0" err="1" smtClean="0"/>
              <a:t>повтОрит</a:t>
            </a:r>
            <a:endParaRPr lang="ru-RU" sz="4800" b="1" dirty="0" smtClean="0"/>
          </a:p>
          <a:p>
            <a:r>
              <a:rPr lang="ru-RU" sz="4800" b="1" dirty="0" err="1" smtClean="0"/>
              <a:t>сверлИшь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бАнты</a:t>
            </a:r>
            <a:endParaRPr lang="ru-RU" sz="4800" b="1" dirty="0" smtClean="0"/>
          </a:p>
          <a:p>
            <a:r>
              <a:rPr lang="ru-RU" sz="4800" b="1" dirty="0" err="1" smtClean="0"/>
              <a:t>дозвонЯтся</a:t>
            </a:r>
            <a:endParaRPr lang="ru-RU" sz="4800" b="1" dirty="0" smtClean="0"/>
          </a:p>
          <a:p>
            <a:r>
              <a:rPr lang="ru-RU" sz="4800" b="1" dirty="0" err="1" smtClean="0"/>
              <a:t>лыжнЯ</a:t>
            </a:r>
            <a:endParaRPr lang="ru-RU" sz="4800" b="1" dirty="0" smtClean="0"/>
          </a:p>
          <a:p>
            <a:r>
              <a:rPr lang="ru-RU" sz="4800" b="1" dirty="0" err="1" smtClean="0"/>
              <a:t>жАлюзи</a:t>
            </a:r>
            <a:endParaRPr lang="ru-RU" sz="4800" b="1" dirty="0" smtClean="0"/>
          </a:p>
          <a:p>
            <a:r>
              <a:rPr lang="ru-RU" sz="4800" b="1" dirty="0" err="1" smtClean="0"/>
              <a:t>взялАсь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Проверка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МусоропровОд</a:t>
            </a:r>
            <a:endParaRPr lang="ru-RU" sz="4800" b="1" dirty="0" smtClean="0"/>
          </a:p>
          <a:p>
            <a:r>
              <a:rPr lang="ru-RU" sz="4800" b="1" dirty="0" err="1" smtClean="0"/>
              <a:t>СтолЯр</a:t>
            </a:r>
            <a:endParaRPr lang="ru-RU" sz="4800" b="1" dirty="0" smtClean="0"/>
          </a:p>
          <a:p>
            <a:r>
              <a:rPr lang="ru-RU" sz="4800" b="1" dirty="0" smtClean="0"/>
              <a:t> </a:t>
            </a:r>
            <a:r>
              <a:rPr lang="ru-RU" sz="4800" b="1" dirty="0" err="1" smtClean="0"/>
              <a:t>ПортфЕль</a:t>
            </a:r>
            <a:endParaRPr lang="ru-RU" sz="4800" b="1" dirty="0" smtClean="0"/>
          </a:p>
          <a:p>
            <a:r>
              <a:rPr lang="ru-RU" sz="4800" b="1" dirty="0" err="1" smtClean="0"/>
              <a:t>ПовторИт</a:t>
            </a:r>
            <a:endParaRPr lang="ru-RU" sz="4800" b="1" dirty="0" smtClean="0"/>
          </a:p>
          <a:p>
            <a:r>
              <a:rPr lang="ru-RU" sz="4800" b="1" dirty="0" err="1" smtClean="0"/>
              <a:t>ЖалюзИ</a:t>
            </a:r>
            <a:endParaRPr lang="ru-RU" sz="4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бухгАлтеров</a:t>
            </a:r>
            <a:endParaRPr lang="ru-RU" sz="4800" b="1" dirty="0" smtClean="0"/>
          </a:p>
          <a:p>
            <a:r>
              <a:rPr lang="ru-RU" sz="4800" b="1" dirty="0" err="1" smtClean="0"/>
              <a:t>надорвалАсь</a:t>
            </a:r>
            <a:endParaRPr lang="ru-RU" sz="4800" b="1" dirty="0" smtClean="0"/>
          </a:p>
          <a:p>
            <a:r>
              <a:rPr lang="ru-RU" sz="4800" b="1" dirty="0" err="1" smtClean="0"/>
              <a:t>плодонОсить</a:t>
            </a:r>
            <a:endParaRPr lang="ru-RU" sz="4800" b="1" dirty="0" smtClean="0"/>
          </a:p>
          <a:p>
            <a:r>
              <a:rPr lang="ru-RU" sz="4800" b="1" dirty="0" err="1" smtClean="0"/>
              <a:t>заперлА</a:t>
            </a:r>
            <a:endParaRPr lang="ru-RU" sz="4800" b="1" dirty="0" smtClean="0"/>
          </a:p>
          <a:p>
            <a:r>
              <a:rPr lang="ru-RU" sz="4800" b="1" dirty="0" err="1" smtClean="0"/>
              <a:t>одолжИт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ворвалАсь</a:t>
            </a:r>
            <a:endParaRPr lang="ru-RU" sz="4800" b="1" dirty="0" smtClean="0"/>
          </a:p>
          <a:p>
            <a:r>
              <a:rPr lang="ru-RU" sz="4800" b="1" dirty="0" smtClean="0"/>
              <a:t>(несчастные) </a:t>
            </a:r>
            <a:r>
              <a:rPr lang="ru-RU" sz="4800" b="1" dirty="0" err="1" smtClean="0"/>
              <a:t>сирОты</a:t>
            </a:r>
            <a:endParaRPr lang="ru-RU" sz="4800" b="1" dirty="0" smtClean="0"/>
          </a:p>
          <a:p>
            <a:r>
              <a:rPr lang="ru-RU" sz="4800" b="1" dirty="0" err="1" smtClean="0"/>
              <a:t>дОверху</a:t>
            </a:r>
            <a:endParaRPr lang="ru-RU" sz="4800" b="1" dirty="0" smtClean="0"/>
          </a:p>
          <a:p>
            <a:r>
              <a:rPr lang="ru-RU" sz="4800" b="1" dirty="0" smtClean="0"/>
              <a:t>Отрочество</a:t>
            </a:r>
          </a:p>
          <a:p>
            <a:r>
              <a:rPr lang="ru-RU" sz="4800" b="1" dirty="0" err="1" smtClean="0"/>
              <a:t>принудИть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зАпертый</a:t>
            </a:r>
            <a:endParaRPr lang="ru-RU" sz="4800" b="1" dirty="0" smtClean="0"/>
          </a:p>
          <a:p>
            <a:r>
              <a:rPr lang="ru-RU" sz="4800" b="1" dirty="0" err="1" smtClean="0"/>
              <a:t>прозорлИва</a:t>
            </a:r>
            <a:endParaRPr lang="ru-RU" sz="4800" b="1" dirty="0" smtClean="0"/>
          </a:p>
          <a:p>
            <a:r>
              <a:rPr lang="ru-RU" sz="4800" b="1" dirty="0" err="1" smtClean="0"/>
              <a:t>убралА</a:t>
            </a:r>
            <a:endParaRPr lang="ru-RU" sz="4800" b="1" dirty="0" smtClean="0"/>
          </a:p>
          <a:p>
            <a:r>
              <a:rPr lang="ru-RU" sz="4800" b="1" dirty="0" err="1" smtClean="0"/>
              <a:t>довезЁнный</a:t>
            </a:r>
            <a:endParaRPr lang="ru-RU" sz="4800" b="1" dirty="0" smtClean="0"/>
          </a:p>
          <a:p>
            <a:r>
              <a:rPr lang="ru-RU" sz="4800" b="1" dirty="0" err="1" smtClean="0"/>
              <a:t>квАртал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кремЕнь</a:t>
            </a:r>
            <a:endParaRPr lang="ru-RU" sz="4800" b="1" dirty="0" smtClean="0"/>
          </a:p>
          <a:p>
            <a:r>
              <a:rPr lang="ru-RU" sz="4800" b="1" dirty="0" err="1" smtClean="0"/>
              <a:t>окружИт</a:t>
            </a:r>
            <a:endParaRPr lang="ru-RU" sz="4800" b="1" dirty="0" smtClean="0"/>
          </a:p>
          <a:p>
            <a:r>
              <a:rPr lang="ru-RU" sz="4800" b="1" dirty="0" err="1" smtClean="0"/>
              <a:t>дОнизу</a:t>
            </a:r>
            <a:endParaRPr lang="ru-RU" sz="4800" b="1" dirty="0" smtClean="0"/>
          </a:p>
          <a:p>
            <a:r>
              <a:rPr lang="ru-RU" sz="4800" b="1" dirty="0" smtClean="0"/>
              <a:t>Оптовый</a:t>
            </a:r>
          </a:p>
          <a:p>
            <a:r>
              <a:rPr lang="ru-RU" sz="4800" b="1" dirty="0" err="1" smtClean="0"/>
              <a:t>отбылА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создалА</a:t>
            </a:r>
            <a:endParaRPr lang="ru-RU" sz="4800" b="1" dirty="0" smtClean="0"/>
          </a:p>
          <a:p>
            <a:r>
              <a:rPr lang="ru-RU" sz="4800" b="1" dirty="0" err="1" smtClean="0"/>
              <a:t>поднЯв</a:t>
            </a:r>
            <a:endParaRPr lang="ru-RU" sz="4800" b="1" dirty="0" smtClean="0"/>
          </a:p>
          <a:p>
            <a:r>
              <a:rPr lang="ru-RU" sz="4800" b="1" dirty="0" err="1" smtClean="0"/>
              <a:t>цЕнтнер</a:t>
            </a:r>
            <a:endParaRPr lang="ru-RU" sz="4800" b="1" dirty="0" smtClean="0"/>
          </a:p>
          <a:p>
            <a:r>
              <a:rPr lang="ru-RU" sz="4800" b="1" dirty="0" err="1" smtClean="0"/>
              <a:t>насорИт</a:t>
            </a:r>
            <a:endParaRPr lang="ru-RU" sz="4800" b="1" dirty="0" smtClean="0"/>
          </a:p>
          <a:p>
            <a:r>
              <a:rPr lang="ru-RU" sz="4800" b="1" dirty="0" err="1" smtClean="0"/>
              <a:t>диспАнсер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плодоносИть</a:t>
            </a:r>
            <a:endParaRPr lang="ru-RU" sz="4800" b="1" dirty="0" smtClean="0"/>
          </a:p>
          <a:p>
            <a:r>
              <a:rPr lang="ru-RU" sz="4800" b="1" dirty="0" err="1" smtClean="0"/>
              <a:t>принУдить</a:t>
            </a:r>
            <a:endParaRPr lang="ru-RU" sz="4800" b="1" dirty="0" smtClean="0"/>
          </a:p>
          <a:p>
            <a:r>
              <a:rPr lang="ru-RU" sz="4800" b="1" dirty="0" err="1" smtClean="0"/>
              <a:t>квартАл</a:t>
            </a:r>
            <a:endParaRPr lang="ru-RU" sz="4800" b="1" dirty="0" smtClean="0"/>
          </a:p>
          <a:p>
            <a:r>
              <a:rPr lang="ru-RU" sz="4800" b="1" dirty="0" err="1" smtClean="0"/>
              <a:t>оптОвый</a:t>
            </a:r>
            <a:endParaRPr lang="ru-RU" sz="4800" b="1" dirty="0" smtClean="0"/>
          </a:p>
          <a:p>
            <a:r>
              <a:rPr lang="ru-RU" sz="4800" b="1" dirty="0" err="1" smtClean="0"/>
              <a:t>диспансЕр</a:t>
            </a:r>
            <a:endParaRPr lang="ru-RU" sz="48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сОгнутый</a:t>
            </a:r>
            <a:endParaRPr lang="ru-RU" sz="4800" b="1" dirty="0" smtClean="0"/>
          </a:p>
          <a:p>
            <a:r>
              <a:rPr lang="ru-RU" sz="4800" b="1" dirty="0" err="1" smtClean="0"/>
              <a:t>бАнты</a:t>
            </a:r>
            <a:endParaRPr lang="ru-RU" sz="4800" b="1" dirty="0" smtClean="0"/>
          </a:p>
          <a:p>
            <a:r>
              <a:rPr lang="ru-RU" sz="4800" b="1" dirty="0" err="1" smtClean="0"/>
              <a:t>премировАть</a:t>
            </a:r>
            <a:endParaRPr lang="ru-RU" sz="4800" b="1" dirty="0" smtClean="0"/>
          </a:p>
          <a:p>
            <a:r>
              <a:rPr lang="ru-RU" sz="4800" b="1" dirty="0" err="1" smtClean="0"/>
              <a:t>черпАть</a:t>
            </a:r>
            <a:endParaRPr lang="ru-RU" sz="4800" b="1" dirty="0" smtClean="0"/>
          </a:p>
          <a:p>
            <a:r>
              <a:rPr lang="ru-RU" sz="4800" b="1" dirty="0" err="1" smtClean="0"/>
              <a:t>балОванный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корЫсть</a:t>
            </a:r>
            <a:endParaRPr lang="ru-RU" sz="4800" b="1" dirty="0" smtClean="0"/>
          </a:p>
          <a:p>
            <a:r>
              <a:rPr lang="ru-RU" sz="4800" b="1" dirty="0" smtClean="0"/>
              <a:t>(из) </a:t>
            </a:r>
            <a:r>
              <a:rPr lang="ru-RU" sz="4800" b="1" dirty="0" err="1" smtClean="0"/>
              <a:t>кремнЯ</a:t>
            </a:r>
            <a:endParaRPr lang="ru-RU" sz="4800" b="1" dirty="0" smtClean="0"/>
          </a:p>
          <a:p>
            <a:r>
              <a:rPr lang="ru-RU" sz="4800" b="1" dirty="0" err="1" smtClean="0"/>
              <a:t>обострЁнный</a:t>
            </a:r>
            <a:endParaRPr lang="ru-RU" sz="4800" b="1" dirty="0" smtClean="0"/>
          </a:p>
          <a:p>
            <a:r>
              <a:rPr lang="ru-RU" sz="4800" b="1" dirty="0" err="1" smtClean="0"/>
              <a:t>позвОнит</a:t>
            </a:r>
            <a:endParaRPr lang="ru-RU" sz="4800" b="1" dirty="0" smtClean="0"/>
          </a:p>
          <a:p>
            <a:r>
              <a:rPr lang="ru-RU" sz="4800" b="1" dirty="0" err="1" smtClean="0"/>
              <a:t>ненадОлго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послАла</a:t>
            </a:r>
            <a:endParaRPr lang="ru-RU" sz="4800" b="1" dirty="0" smtClean="0"/>
          </a:p>
          <a:p>
            <a:r>
              <a:rPr lang="ru-RU" sz="4800" b="1" dirty="0" err="1" smtClean="0"/>
              <a:t>навЕрх</a:t>
            </a:r>
            <a:endParaRPr lang="ru-RU" sz="4800" b="1" dirty="0" smtClean="0"/>
          </a:p>
          <a:p>
            <a:r>
              <a:rPr lang="ru-RU" sz="4800" b="1" dirty="0" err="1" smtClean="0"/>
              <a:t>включЁн</a:t>
            </a:r>
            <a:endParaRPr lang="ru-RU" sz="4800" b="1" dirty="0" smtClean="0"/>
          </a:p>
          <a:p>
            <a:r>
              <a:rPr lang="ru-RU" sz="4800" b="1" dirty="0" err="1" smtClean="0"/>
              <a:t>запертА</a:t>
            </a:r>
            <a:endParaRPr lang="ru-RU" sz="4800" b="1" dirty="0" smtClean="0"/>
          </a:p>
          <a:p>
            <a:r>
              <a:rPr lang="ru-RU" sz="4800" b="1" dirty="0" smtClean="0"/>
              <a:t>(различные) </a:t>
            </a:r>
            <a:r>
              <a:rPr lang="ru-RU" sz="4800" b="1" dirty="0" err="1" smtClean="0"/>
              <a:t>средствА</a:t>
            </a:r>
            <a:endParaRPr lang="ru-RU" sz="4800" b="1" dirty="0" smtClean="0"/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лЕкторов</a:t>
            </a:r>
            <a:endParaRPr lang="ru-RU" sz="4800" b="1" dirty="0" smtClean="0"/>
          </a:p>
          <a:p>
            <a:r>
              <a:rPr lang="ru-RU" sz="4800" b="1" dirty="0" err="1" smtClean="0"/>
              <a:t>налилА</a:t>
            </a:r>
            <a:endParaRPr lang="ru-RU" sz="4800" b="1" dirty="0" smtClean="0"/>
          </a:p>
          <a:p>
            <a:r>
              <a:rPr lang="ru-RU" sz="4800" b="1" dirty="0" err="1" smtClean="0"/>
              <a:t>зАгнутый</a:t>
            </a:r>
            <a:endParaRPr lang="ru-RU" sz="4800" b="1" dirty="0" smtClean="0"/>
          </a:p>
          <a:p>
            <a:r>
              <a:rPr lang="ru-RU" sz="4800" b="1" dirty="0" err="1" smtClean="0"/>
              <a:t>обострИть</a:t>
            </a:r>
            <a:endParaRPr lang="ru-RU" sz="4800" b="1" dirty="0" smtClean="0"/>
          </a:p>
          <a:p>
            <a:r>
              <a:rPr lang="ru-RU" sz="4800" b="1" dirty="0" err="1" smtClean="0"/>
              <a:t>избАлованный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>
                <a:latin typeface="+mj-lt"/>
                <a:cs typeface="Times New Roman" pitchFamily="18" charset="0"/>
              </a:rPr>
              <a:t>баловАть</a:t>
            </a:r>
            <a:endParaRPr lang="ru-RU" sz="4800" b="1" dirty="0" smtClean="0">
              <a:latin typeface="+mj-lt"/>
              <a:cs typeface="Times New Roman" pitchFamily="18" charset="0"/>
            </a:endParaRPr>
          </a:p>
          <a:p>
            <a:r>
              <a:rPr lang="ru-RU" sz="4800" b="1" dirty="0" err="1" smtClean="0">
                <a:latin typeface="+mj-lt"/>
                <a:cs typeface="Times New Roman" pitchFamily="18" charset="0"/>
              </a:rPr>
              <a:t>свеклА</a:t>
            </a:r>
            <a:endParaRPr lang="ru-RU" sz="4800" b="1" dirty="0" smtClean="0">
              <a:latin typeface="+mj-lt"/>
              <a:cs typeface="Times New Roman" pitchFamily="18" charset="0"/>
            </a:endParaRPr>
          </a:p>
          <a:p>
            <a:r>
              <a:rPr lang="ru-RU" sz="4800" b="1" dirty="0" err="1" smtClean="0">
                <a:latin typeface="+mj-lt"/>
                <a:cs typeface="Times New Roman" pitchFamily="18" charset="0"/>
              </a:rPr>
              <a:t>сОгнутый</a:t>
            </a:r>
            <a:endParaRPr lang="ru-RU" sz="4800" b="1" dirty="0" smtClean="0">
              <a:latin typeface="+mj-lt"/>
              <a:cs typeface="Times New Roman" pitchFamily="18" charset="0"/>
            </a:endParaRPr>
          </a:p>
          <a:p>
            <a:r>
              <a:rPr lang="ru-RU" sz="4800" b="1" dirty="0" err="1" smtClean="0">
                <a:latin typeface="+mj-lt"/>
                <a:cs typeface="Times New Roman" pitchFamily="18" charset="0"/>
              </a:rPr>
              <a:t>лгалА</a:t>
            </a:r>
            <a:endParaRPr lang="ru-RU" sz="4800" b="1" dirty="0" smtClean="0">
              <a:latin typeface="+mj-lt"/>
              <a:cs typeface="Times New Roman" pitchFamily="18" charset="0"/>
            </a:endParaRPr>
          </a:p>
          <a:p>
            <a:r>
              <a:rPr lang="ru-RU" sz="4800" b="1" dirty="0" err="1" smtClean="0">
                <a:latin typeface="+mj-lt"/>
                <a:cs typeface="Times New Roman" pitchFamily="18" charset="0"/>
              </a:rPr>
              <a:t>экспЕрт</a:t>
            </a:r>
            <a:endParaRPr lang="ru-RU" sz="48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пОручни</a:t>
            </a:r>
            <a:endParaRPr lang="ru-RU" sz="4800" b="1" dirty="0" smtClean="0"/>
          </a:p>
          <a:p>
            <a:r>
              <a:rPr lang="ru-RU" sz="4800" b="1" dirty="0" err="1" smtClean="0"/>
              <a:t>крАлась</a:t>
            </a:r>
            <a:endParaRPr lang="ru-RU" sz="4800" b="1" dirty="0" smtClean="0"/>
          </a:p>
          <a:p>
            <a:r>
              <a:rPr lang="ru-RU" sz="4800" b="1" dirty="0" err="1" smtClean="0"/>
              <a:t>шАрфы</a:t>
            </a:r>
            <a:endParaRPr lang="ru-RU" sz="4800" b="1" dirty="0" smtClean="0"/>
          </a:p>
          <a:p>
            <a:r>
              <a:rPr lang="ru-RU" sz="4800" b="1" dirty="0" err="1" smtClean="0"/>
              <a:t>прожИвший</a:t>
            </a:r>
            <a:endParaRPr lang="ru-RU" sz="4800" b="1" dirty="0" smtClean="0"/>
          </a:p>
          <a:p>
            <a:r>
              <a:rPr lang="ru-RU" sz="4800" b="1" dirty="0" err="1" smtClean="0"/>
              <a:t>зАвидно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позвонИт</a:t>
            </a:r>
            <a:endParaRPr lang="ru-RU" sz="4800" b="1" dirty="0" smtClean="0"/>
          </a:p>
          <a:p>
            <a:r>
              <a:rPr lang="ru-RU" sz="4800" b="1" dirty="0" err="1" smtClean="0"/>
              <a:t>срЕдства</a:t>
            </a:r>
            <a:endParaRPr lang="ru-RU" sz="4800" b="1" dirty="0" smtClean="0"/>
          </a:p>
          <a:p>
            <a:r>
              <a:rPr lang="ru-RU" sz="4800" b="1" dirty="0" err="1" smtClean="0"/>
              <a:t>избалОванный</a:t>
            </a:r>
            <a:endParaRPr lang="ru-RU" sz="4800" b="1" dirty="0" smtClean="0"/>
          </a:p>
          <a:p>
            <a:r>
              <a:rPr lang="ru-RU" sz="4800" b="1" dirty="0" err="1" smtClean="0"/>
              <a:t>свЁкла</a:t>
            </a:r>
            <a:endParaRPr lang="ru-RU" sz="4800" b="1" dirty="0" smtClean="0"/>
          </a:p>
          <a:p>
            <a:r>
              <a:rPr lang="ru-RU" sz="4800" b="1" dirty="0" err="1" smtClean="0"/>
              <a:t>завИдно</a:t>
            </a:r>
            <a:endParaRPr lang="ru-RU" sz="48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цемЕнт</a:t>
            </a:r>
            <a:endParaRPr lang="ru-RU" sz="4800" b="1" dirty="0" smtClean="0"/>
          </a:p>
          <a:p>
            <a:r>
              <a:rPr lang="ru-RU" sz="4800" b="1" dirty="0" err="1" smtClean="0"/>
              <a:t>облЕгчить</a:t>
            </a:r>
            <a:endParaRPr lang="ru-RU" sz="4800" b="1" dirty="0" smtClean="0"/>
          </a:p>
          <a:p>
            <a:r>
              <a:rPr lang="ru-RU" sz="4800" b="1" dirty="0" err="1" smtClean="0"/>
              <a:t>определЁнный</a:t>
            </a:r>
            <a:endParaRPr lang="ru-RU" sz="4800" b="1" dirty="0" smtClean="0"/>
          </a:p>
          <a:p>
            <a:r>
              <a:rPr lang="ru-RU" sz="4800" b="1" dirty="0" err="1" smtClean="0"/>
              <a:t>занятА</a:t>
            </a:r>
            <a:endParaRPr lang="ru-RU" sz="4800" b="1" dirty="0" smtClean="0"/>
          </a:p>
          <a:p>
            <a:r>
              <a:rPr lang="ru-RU" sz="4800" b="1" dirty="0" err="1" smtClean="0"/>
              <a:t>отозвалАсь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занялА</a:t>
            </a:r>
            <a:endParaRPr lang="ru-RU" sz="4800" b="1" dirty="0" smtClean="0"/>
          </a:p>
          <a:p>
            <a:r>
              <a:rPr lang="ru-RU" sz="4800" b="1" dirty="0" err="1" smtClean="0"/>
              <a:t>поделЁнный</a:t>
            </a:r>
            <a:endParaRPr lang="ru-RU" sz="4800" b="1" dirty="0" smtClean="0"/>
          </a:p>
          <a:p>
            <a:r>
              <a:rPr lang="ru-RU" sz="4800" b="1" dirty="0" err="1" smtClean="0"/>
              <a:t>обнялАсь</a:t>
            </a:r>
            <a:endParaRPr lang="ru-RU" sz="4800" b="1" dirty="0" smtClean="0"/>
          </a:p>
          <a:p>
            <a:r>
              <a:rPr lang="ru-RU" sz="4800" b="1" dirty="0" err="1" smtClean="0"/>
              <a:t>сОрит</a:t>
            </a:r>
            <a:endParaRPr lang="ru-RU" sz="4800" b="1" dirty="0" smtClean="0"/>
          </a:p>
          <a:p>
            <a:r>
              <a:rPr lang="ru-RU" sz="4800" b="1" dirty="0" err="1" smtClean="0"/>
              <a:t>еретИк</a:t>
            </a:r>
            <a:endParaRPr lang="ru-RU" sz="4800" b="1" dirty="0" smtClean="0"/>
          </a:p>
          <a:p>
            <a:pPr>
              <a:buNone/>
            </a:pP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донЕльзя</a:t>
            </a:r>
            <a:endParaRPr lang="ru-RU" sz="4800" b="1" dirty="0" smtClean="0"/>
          </a:p>
          <a:p>
            <a:r>
              <a:rPr lang="ru-RU" sz="4800" b="1" dirty="0" err="1" smtClean="0"/>
              <a:t>накренИтся</a:t>
            </a:r>
            <a:endParaRPr lang="ru-RU" sz="4800" b="1" dirty="0" smtClean="0"/>
          </a:p>
          <a:p>
            <a:r>
              <a:rPr lang="ru-RU" sz="4800" b="1" dirty="0" err="1" smtClean="0"/>
              <a:t>зАнятый</a:t>
            </a:r>
            <a:endParaRPr lang="ru-RU" sz="4800" b="1" dirty="0" smtClean="0"/>
          </a:p>
          <a:p>
            <a:r>
              <a:rPr lang="ru-RU" sz="4800" b="1" dirty="0" err="1" smtClean="0"/>
              <a:t>перелилА</a:t>
            </a:r>
            <a:endParaRPr lang="ru-RU" sz="4800" b="1" dirty="0" smtClean="0"/>
          </a:p>
          <a:p>
            <a:r>
              <a:rPr lang="ru-RU" sz="4800" b="1" dirty="0" err="1" smtClean="0"/>
              <a:t>тортОв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дождалАсь</a:t>
            </a:r>
            <a:endParaRPr lang="ru-RU" sz="4800" b="1" dirty="0" smtClean="0"/>
          </a:p>
          <a:p>
            <a:r>
              <a:rPr lang="ru-RU" sz="4800" b="1" dirty="0" err="1" smtClean="0"/>
              <a:t>недУг</a:t>
            </a:r>
            <a:endParaRPr lang="ru-RU" sz="4800" b="1" dirty="0" smtClean="0"/>
          </a:p>
          <a:p>
            <a:r>
              <a:rPr lang="ru-RU" sz="4800" b="1" dirty="0" err="1" smtClean="0"/>
              <a:t>низвЕденный</a:t>
            </a:r>
            <a:endParaRPr lang="ru-RU" sz="4800" b="1" dirty="0" smtClean="0"/>
          </a:p>
          <a:p>
            <a:r>
              <a:rPr lang="ru-RU" sz="4800" b="1" dirty="0" err="1" smtClean="0"/>
              <a:t>ободрИшься</a:t>
            </a:r>
            <a:endParaRPr lang="ru-RU" sz="4800" b="1" dirty="0" smtClean="0"/>
          </a:p>
          <a:p>
            <a:r>
              <a:rPr lang="ru-RU" sz="4800" b="1" dirty="0" err="1" smtClean="0"/>
              <a:t>отдалА</a:t>
            </a:r>
            <a:endParaRPr lang="ru-RU" sz="4800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нАчатый</a:t>
            </a:r>
            <a:endParaRPr lang="ru-RU" sz="4800" b="1" dirty="0" smtClean="0"/>
          </a:p>
          <a:p>
            <a:r>
              <a:rPr lang="ru-RU" sz="4800" b="1" dirty="0" err="1" smtClean="0"/>
              <a:t>балУясь</a:t>
            </a:r>
            <a:endParaRPr lang="ru-RU" sz="4800" b="1" dirty="0" smtClean="0"/>
          </a:p>
          <a:p>
            <a:r>
              <a:rPr lang="ru-RU" sz="4800" b="1" dirty="0" err="1" smtClean="0"/>
              <a:t>прибЫл</a:t>
            </a:r>
            <a:endParaRPr lang="ru-RU" sz="4800" b="1" dirty="0" smtClean="0"/>
          </a:p>
          <a:p>
            <a:r>
              <a:rPr lang="ru-RU" sz="4800" b="1" dirty="0" err="1" smtClean="0"/>
              <a:t>красИвее</a:t>
            </a:r>
            <a:endParaRPr lang="ru-RU" sz="4800" b="1" dirty="0" smtClean="0"/>
          </a:p>
          <a:p>
            <a:r>
              <a:rPr lang="ru-RU" sz="4800" b="1" dirty="0" err="1" smtClean="0"/>
              <a:t>каталОг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вручИт</a:t>
            </a:r>
            <a:endParaRPr lang="ru-RU" sz="4800" b="1" dirty="0" smtClean="0"/>
          </a:p>
          <a:p>
            <a:r>
              <a:rPr lang="ru-RU" sz="4800" b="1" dirty="0" err="1" smtClean="0"/>
              <a:t>добрАлась</a:t>
            </a:r>
            <a:endParaRPr lang="ru-RU" sz="4800" b="1" dirty="0" smtClean="0"/>
          </a:p>
          <a:p>
            <a:r>
              <a:rPr lang="ru-RU" sz="4800" b="1" dirty="0" err="1" smtClean="0"/>
              <a:t>убыстрИть</a:t>
            </a:r>
            <a:endParaRPr lang="ru-RU" sz="4800" b="1" dirty="0" smtClean="0"/>
          </a:p>
          <a:p>
            <a:r>
              <a:rPr lang="ru-RU" sz="4800" b="1" dirty="0" err="1" smtClean="0"/>
              <a:t>балУясь</a:t>
            </a:r>
            <a:endParaRPr lang="ru-RU" sz="4800" b="1" dirty="0" smtClean="0"/>
          </a:p>
          <a:p>
            <a:r>
              <a:rPr lang="ru-RU" sz="4800" b="1" dirty="0" err="1" smtClean="0"/>
              <a:t>шофЁр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облегчИть</a:t>
            </a:r>
            <a:endParaRPr lang="ru-RU" sz="4800" b="1" dirty="0" smtClean="0"/>
          </a:p>
          <a:p>
            <a:r>
              <a:rPr lang="ru-RU" sz="4800" b="1" dirty="0" err="1" smtClean="0"/>
              <a:t>сорИт</a:t>
            </a:r>
            <a:endParaRPr lang="ru-RU" sz="4800" b="1" dirty="0" smtClean="0"/>
          </a:p>
          <a:p>
            <a:r>
              <a:rPr lang="ru-RU" sz="4800" b="1" dirty="0" err="1" smtClean="0"/>
              <a:t>тОртов</a:t>
            </a:r>
            <a:endParaRPr lang="ru-RU" sz="4800" b="1" dirty="0" smtClean="0"/>
          </a:p>
          <a:p>
            <a:r>
              <a:rPr lang="ru-RU" sz="4800" b="1" dirty="0" err="1" smtClean="0"/>
              <a:t>низведЁнный</a:t>
            </a:r>
            <a:endParaRPr lang="ru-RU" sz="4800" b="1" dirty="0" smtClean="0"/>
          </a:p>
          <a:p>
            <a:r>
              <a:rPr lang="ru-RU" sz="4800" b="1" dirty="0" err="1" smtClean="0"/>
              <a:t>добралАсь</a:t>
            </a:r>
            <a:endParaRPr lang="ru-RU" sz="48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молЯщий</a:t>
            </a:r>
            <a:endParaRPr lang="ru-RU" sz="4800" b="1" dirty="0" smtClean="0"/>
          </a:p>
          <a:p>
            <a:r>
              <a:rPr lang="ru-RU" sz="4800" b="1" dirty="0" err="1" smtClean="0"/>
              <a:t>дефИс</a:t>
            </a:r>
            <a:endParaRPr lang="ru-RU" sz="4800" b="1" dirty="0" smtClean="0"/>
          </a:p>
          <a:p>
            <a:r>
              <a:rPr lang="ru-RU" sz="4800" b="1" dirty="0" err="1" smtClean="0"/>
              <a:t>осведомИшься</a:t>
            </a:r>
            <a:endParaRPr lang="ru-RU" sz="4800" b="1" dirty="0" smtClean="0"/>
          </a:p>
          <a:p>
            <a:r>
              <a:rPr lang="ru-RU" sz="4800" b="1" dirty="0" err="1" smtClean="0"/>
              <a:t>заселенА</a:t>
            </a:r>
            <a:endParaRPr lang="ru-RU" sz="4800" b="1" dirty="0" smtClean="0"/>
          </a:p>
          <a:p>
            <a:r>
              <a:rPr lang="ru-RU" sz="4800" b="1" dirty="0" err="1" smtClean="0"/>
              <a:t>бралАсь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кормЯщий</a:t>
            </a:r>
            <a:endParaRPr lang="ru-RU" sz="4800" b="1" dirty="0" smtClean="0"/>
          </a:p>
          <a:p>
            <a:r>
              <a:rPr lang="ru-RU" sz="4800" b="1" dirty="0" err="1" smtClean="0"/>
              <a:t>балОванный</a:t>
            </a:r>
            <a:endParaRPr lang="ru-RU" sz="4800" b="1" dirty="0" smtClean="0"/>
          </a:p>
          <a:p>
            <a:r>
              <a:rPr lang="ru-RU" sz="4800" b="1" dirty="0" err="1" smtClean="0"/>
              <a:t>катАлог</a:t>
            </a:r>
            <a:endParaRPr lang="ru-RU" sz="4800" b="1" dirty="0" smtClean="0"/>
          </a:p>
          <a:p>
            <a:r>
              <a:rPr lang="ru-RU" sz="4800" b="1" dirty="0" err="1" smtClean="0"/>
              <a:t>надОлго</a:t>
            </a:r>
            <a:endParaRPr lang="ru-RU" sz="4800" b="1" dirty="0" smtClean="0"/>
          </a:p>
          <a:p>
            <a:r>
              <a:rPr lang="ru-RU" sz="4800" b="1" dirty="0" err="1" smtClean="0"/>
              <a:t>ободрИться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28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бОроду</a:t>
            </a:r>
            <a:endParaRPr lang="ru-RU" sz="4800" b="1" dirty="0" smtClean="0"/>
          </a:p>
          <a:p>
            <a:r>
              <a:rPr lang="ru-RU" sz="4800" b="1" dirty="0" err="1" smtClean="0"/>
              <a:t>создАв</a:t>
            </a:r>
            <a:endParaRPr lang="ru-RU" sz="4800" b="1" dirty="0" smtClean="0"/>
          </a:p>
          <a:p>
            <a:r>
              <a:rPr lang="ru-RU" sz="4800" b="1" dirty="0" err="1" smtClean="0"/>
              <a:t>включЁнный</a:t>
            </a:r>
            <a:endParaRPr lang="ru-RU" sz="4800" b="1" dirty="0" smtClean="0"/>
          </a:p>
          <a:p>
            <a:r>
              <a:rPr lang="ru-RU" sz="4800" b="1" dirty="0" err="1" smtClean="0"/>
              <a:t>иксЫ</a:t>
            </a:r>
            <a:endParaRPr lang="ru-RU" sz="4800" b="1" dirty="0" smtClean="0"/>
          </a:p>
          <a:p>
            <a:r>
              <a:rPr lang="ru-RU" sz="4800" b="1" dirty="0" err="1" smtClean="0"/>
              <a:t>киломЕтр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29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вклЮчит</a:t>
            </a:r>
            <a:endParaRPr lang="ru-RU" sz="4800" b="1" dirty="0" smtClean="0"/>
          </a:p>
          <a:p>
            <a:r>
              <a:rPr lang="ru-RU" sz="4800" b="1" dirty="0" err="1" smtClean="0"/>
              <a:t>добелА</a:t>
            </a:r>
            <a:endParaRPr lang="ru-RU" sz="4800" b="1" dirty="0" smtClean="0"/>
          </a:p>
          <a:p>
            <a:r>
              <a:rPr lang="ru-RU" sz="4800" b="1" dirty="0" err="1" smtClean="0"/>
              <a:t>досУг</a:t>
            </a:r>
            <a:endParaRPr lang="ru-RU" sz="4800" b="1" dirty="0" smtClean="0"/>
          </a:p>
          <a:p>
            <a:r>
              <a:rPr lang="ru-RU" sz="4800" b="1" dirty="0" err="1" smtClean="0"/>
              <a:t>слИвовый</a:t>
            </a:r>
            <a:endParaRPr lang="ru-RU" sz="4800" b="1" dirty="0" smtClean="0"/>
          </a:p>
          <a:p>
            <a:r>
              <a:rPr lang="ru-RU" sz="4800" b="1" dirty="0" err="1" smtClean="0"/>
              <a:t>опломбировАть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30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заселЁнный</a:t>
            </a:r>
            <a:endParaRPr lang="ru-RU" sz="4800" b="1" dirty="0" smtClean="0"/>
          </a:p>
          <a:p>
            <a:r>
              <a:rPr lang="ru-RU" sz="4800" b="1" dirty="0" err="1" smtClean="0"/>
              <a:t>мЕстностей</a:t>
            </a:r>
            <a:endParaRPr lang="ru-RU" sz="4800" b="1" dirty="0" smtClean="0"/>
          </a:p>
          <a:p>
            <a:r>
              <a:rPr lang="ru-RU" sz="4800" b="1" dirty="0" err="1" smtClean="0"/>
              <a:t>начАв</a:t>
            </a:r>
            <a:endParaRPr lang="ru-RU" sz="4800" b="1" dirty="0" smtClean="0"/>
          </a:p>
          <a:p>
            <a:r>
              <a:rPr lang="ru-RU" sz="4800" b="1" dirty="0" err="1" smtClean="0"/>
              <a:t>цепОчка</a:t>
            </a:r>
            <a:endParaRPr lang="ru-RU" sz="4800" b="1" dirty="0" smtClean="0"/>
          </a:p>
          <a:p>
            <a:r>
              <a:rPr lang="ru-RU" sz="4800" b="1" dirty="0" err="1" smtClean="0"/>
              <a:t>щЕмит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/>
              <a:t>освЕдомишься</a:t>
            </a:r>
            <a:endParaRPr lang="ru-RU" sz="4800" b="1" dirty="0" smtClean="0"/>
          </a:p>
          <a:p>
            <a:r>
              <a:rPr lang="ru-RU" sz="4800" b="1" dirty="0" err="1" smtClean="0"/>
              <a:t>каталОг</a:t>
            </a:r>
            <a:endParaRPr lang="ru-RU" sz="4800" b="1" dirty="0" smtClean="0"/>
          </a:p>
          <a:p>
            <a:r>
              <a:rPr lang="ru-RU" sz="4800" b="1" dirty="0" smtClean="0"/>
              <a:t>Иксы</a:t>
            </a:r>
          </a:p>
          <a:p>
            <a:r>
              <a:rPr lang="ru-RU" sz="4800" b="1" dirty="0" err="1" smtClean="0"/>
              <a:t>включИт</a:t>
            </a:r>
            <a:endParaRPr lang="ru-RU" sz="4800" b="1" dirty="0" smtClean="0"/>
          </a:p>
          <a:p>
            <a:r>
              <a:rPr lang="ru-RU" sz="4800" b="1" dirty="0" err="1" smtClean="0"/>
              <a:t>щемИт</a:t>
            </a:r>
            <a:endParaRPr lang="ru-RU" sz="4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31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воспринялА</a:t>
            </a:r>
            <a:endParaRPr lang="ru-RU" sz="3600" b="1" dirty="0" smtClean="0"/>
          </a:p>
          <a:p>
            <a:r>
              <a:rPr lang="ru-RU" sz="3600" b="1" dirty="0" err="1" smtClean="0"/>
              <a:t>загодЯ</a:t>
            </a:r>
            <a:endParaRPr lang="ru-RU" sz="3600" b="1" dirty="0" smtClean="0"/>
          </a:p>
          <a:p>
            <a:r>
              <a:rPr lang="ru-RU" sz="3600" b="1" dirty="0" err="1" smtClean="0"/>
              <a:t>партЕр</a:t>
            </a:r>
            <a:endParaRPr lang="ru-RU" sz="3600" b="1" dirty="0" smtClean="0"/>
          </a:p>
          <a:p>
            <a:r>
              <a:rPr lang="ru-RU" sz="3600" b="1" dirty="0" err="1" smtClean="0"/>
              <a:t>повторЁнный</a:t>
            </a:r>
            <a:endParaRPr lang="ru-RU" sz="3600" b="1" dirty="0" smtClean="0"/>
          </a:p>
          <a:p>
            <a:r>
              <a:rPr lang="ru-RU" sz="3600" b="1" dirty="0" err="1" smtClean="0"/>
              <a:t>созЫв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32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низведЁн</a:t>
            </a:r>
            <a:endParaRPr lang="ru-RU" sz="3600" b="1" dirty="0" smtClean="0"/>
          </a:p>
          <a:p>
            <a:r>
              <a:rPr lang="ru-RU" sz="3600" b="1" dirty="0" err="1" smtClean="0"/>
              <a:t>крАны</a:t>
            </a:r>
            <a:endParaRPr lang="ru-RU" sz="3600" b="1" dirty="0" smtClean="0"/>
          </a:p>
          <a:p>
            <a:r>
              <a:rPr lang="ru-RU" sz="3600" b="1" dirty="0" err="1" smtClean="0"/>
              <a:t>прИнятый</a:t>
            </a:r>
            <a:endParaRPr lang="ru-RU" sz="3600" b="1" dirty="0" smtClean="0"/>
          </a:p>
          <a:p>
            <a:r>
              <a:rPr lang="ru-RU" sz="3600" b="1" dirty="0" err="1" smtClean="0"/>
              <a:t>заперлАсь</a:t>
            </a:r>
            <a:endParaRPr lang="ru-RU" sz="3600" b="1" dirty="0" smtClean="0"/>
          </a:p>
          <a:p>
            <a:r>
              <a:rPr lang="ru-RU" sz="3600" b="1" dirty="0" err="1" smtClean="0"/>
              <a:t>дозировАть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докумЕнт</a:t>
            </a:r>
            <a:endParaRPr lang="ru-RU" sz="4800" b="1" dirty="0" smtClean="0"/>
          </a:p>
          <a:p>
            <a:r>
              <a:rPr lang="ru-RU" sz="4800" b="1" dirty="0" err="1" smtClean="0"/>
              <a:t>мозаИчный</a:t>
            </a:r>
            <a:endParaRPr lang="ru-RU" sz="4800" b="1" dirty="0" smtClean="0"/>
          </a:p>
          <a:p>
            <a:r>
              <a:rPr lang="ru-RU" sz="4800" b="1" dirty="0" err="1" smtClean="0"/>
              <a:t>дозвонИтся</a:t>
            </a:r>
            <a:endParaRPr lang="ru-RU" sz="4800" b="1" dirty="0" smtClean="0"/>
          </a:p>
          <a:p>
            <a:r>
              <a:rPr lang="ru-RU" sz="4800" b="1" dirty="0" err="1" smtClean="0"/>
              <a:t>дозировАть</a:t>
            </a:r>
            <a:endParaRPr lang="ru-RU" sz="4800" b="1" dirty="0" smtClean="0"/>
          </a:p>
          <a:p>
            <a:r>
              <a:rPr lang="ru-RU" sz="4800" b="1" dirty="0" err="1" smtClean="0"/>
              <a:t>зАгнутый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33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/>
              <a:t>навралА</a:t>
            </a:r>
            <a:endParaRPr lang="ru-RU" sz="3600" b="1" dirty="0" smtClean="0"/>
          </a:p>
          <a:p>
            <a:r>
              <a:rPr lang="ru-RU" sz="3600" b="1" dirty="0" err="1" smtClean="0"/>
              <a:t>кровотОчащий</a:t>
            </a:r>
            <a:endParaRPr lang="ru-RU" sz="3600" b="1" dirty="0" smtClean="0"/>
          </a:p>
          <a:p>
            <a:r>
              <a:rPr lang="ru-RU" sz="3600" b="1" dirty="0" err="1" smtClean="0"/>
              <a:t>отзЫв</a:t>
            </a:r>
            <a:r>
              <a:rPr lang="ru-RU" sz="3600" b="1" dirty="0" smtClean="0"/>
              <a:t> (дела из суда)</a:t>
            </a:r>
          </a:p>
          <a:p>
            <a:r>
              <a:rPr lang="ru-RU" sz="3600" b="1" dirty="0" err="1" smtClean="0"/>
              <a:t>прибЫв</a:t>
            </a:r>
            <a:endParaRPr lang="ru-RU" sz="3600" b="1" dirty="0" smtClean="0"/>
          </a:p>
          <a:p>
            <a:r>
              <a:rPr lang="ru-RU" sz="3600" b="1" dirty="0" err="1" smtClean="0"/>
              <a:t>освЕдомиться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откупОрить</a:t>
            </a:r>
            <a:endParaRPr lang="ru-RU" sz="3600" b="1" dirty="0" smtClean="0"/>
          </a:p>
          <a:p>
            <a:r>
              <a:rPr lang="ru-RU" sz="3600" b="1" dirty="0" err="1" smtClean="0"/>
              <a:t>начАвший</a:t>
            </a:r>
            <a:endParaRPr lang="ru-RU" sz="3600" b="1" dirty="0" smtClean="0"/>
          </a:p>
          <a:p>
            <a:r>
              <a:rPr lang="ru-RU" sz="3600" b="1" dirty="0" err="1" smtClean="0"/>
              <a:t>нажИвший</a:t>
            </a:r>
            <a:endParaRPr lang="ru-RU" sz="3600" b="1" dirty="0" smtClean="0"/>
          </a:p>
          <a:p>
            <a:r>
              <a:rPr lang="ru-RU" sz="3600" b="1" dirty="0" err="1" smtClean="0"/>
              <a:t>намЕрение</a:t>
            </a:r>
            <a:endParaRPr lang="ru-RU" sz="3600" b="1" dirty="0" smtClean="0"/>
          </a:p>
          <a:p>
            <a:r>
              <a:rPr lang="ru-RU" sz="3600" b="1" dirty="0" err="1" smtClean="0"/>
              <a:t>углубИть</a:t>
            </a:r>
            <a:endParaRPr lang="ru-RU" sz="3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некролОг</a:t>
            </a:r>
            <a:endParaRPr lang="ru-RU" sz="3600" b="1" dirty="0" smtClean="0"/>
          </a:p>
          <a:p>
            <a:r>
              <a:rPr lang="ru-RU" sz="3600" b="1" dirty="0" err="1" smtClean="0"/>
              <a:t>позвалА</a:t>
            </a:r>
            <a:endParaRPr lang="ru-RU" sz="3600" b="1" dirty="0" smtClean="0"/>
          </a:p>
          <a:p>
            <a:r>
              <a:rPr lang="ru-RU" sz="3600" b="1" dirty="0" err="1" smtClean="0"/>
              <a:t>понЯв</a:t>
            </a:r>
            <a:endParaRPr lang="ru-RU" sz="3600" b="1" dirty="0" smtClean="0"/>
          </a:p>
          <a:p>
            <a:r>
              <a:rPr lang="ru-RU" sz="3600" b="1" dirty="0" err="1" smtClean="0"/>
              <a:t>прибЫл</a:t>
            </a:r>
            <a:endParaRPr lang="ru-RU" sz="3600" b="1" dirty="0" smtClean="0"/>
          </a:p>
          <a:p>
            <a:r>
              <a:rPr lang="ru-RU" sz="3600" b="1" dirty="0" err="1" smtClean="0"/>
              <a:t>ободралА</a:t>
            </a:r>
            <a:endParaRPr lang="ru-RU" sz="3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(у) </a:t>
            </a:r>
            <a:r>
              <a:rPr lang="ru-RU" sz="3600" b="1" dirty="0" err="1" smtClean="0"/>
              <a:t>нОгтя</a:t>
            </a:r>
            <a:endParaRPr lang="ru-RU" sz="3600" b="1" dirty="0" smtClean="0"/>
          </a:p>
          <a:p>
            <a:r>
              <a:rPr lang="ru-RU" sz="3600" b="1" dirty="0" err="1" smtClean="0"/>
              <a:t>пОнявший</a:t>
            </a:r>
            <a:endParaRPr lang="ru-RU" sz="3600" b="1" dirty="0" smtClean="0"/>
          </a:p>
          <a:p>
            <a:r>
              <a:rPr lang="ru-RU" sz="3600" b="1" dirty="0" err="1" smtClean="0"/>
              <a:t>начАвшись</a:t>
            </a:r>
            <a:endParaRPr lang="ru-RU" sz="3600" b="1" dirty="0" smtClean="0"/>
          </a:p>
          <a:p>
            <a:r>
              <a:rPr lang="ru-RU" sz="3600" b="1" dirty="0" err="1" smtClean="0"/>
              <a:t>снятА</a:t>
            </a:r>
            <a:endParaRPr lang="ru-RU" sz="3600" b="1" dirty="0" smtClean="0"/>
          </a:p>
          <a:p>
            <a:r>
              <a:rPr lang="ru-RU" sz="3600" b="1" dirty="0" err="1" smtClean="0"/>
              <a:t>стАтуя</a:t>
            </a:r>
            <a:endParaRPr lang="ru-RU" sz="36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/>
              <a:t>зАгодя</a:t>
            </a:r>
            <a:endParaRPr lang="ru-RU" sz="3600" b="1" dirty="0" smtClean="0"/>
          </a:p>
          <a:p>
            <a:r>
              <a:rPr lang="ru-RU" sz="3600" b="1" dirty="0" err="1" smtClean="0"/>
              <a:t>дозИровать</a:t>
            </a:r>
            <a:endParaRPr lang="ru-RU" sz="3600" b="1" dirty="0" smtClean="0"/>
          </a:p>
          <a:p>
            <a:r>
              <a:rPr lang="ru-RU" sz="3600" b="1" dirty="0" err="1" smtClean="0"/>
              <a:t>кровоточАщий</a:t>
            </a:r>
            <a:endParaRPr lang="ru-RU" sz="3600" b="1" dirty="0" smtClean="0"/>
          </a:p>
          <a:p>
            <a:r>
              <a:rPr lang="ru-RU" sz="3600" b="1" dirty="0" err="1" smtClean="0"/>
              <a:t>откУпорить</a:t>
            </a:r>
            <a:endParaRPr lang="ru-RU" sz="3600" b="1" dirty="0" smtClean="0"/>
          </a:p>
          <a:p>
            <a:r>
              <a:rPr lang="ru-RU" sz="3600" b="1" dirty="0" err="1" smtClean="0"/>
              <a:t>прИбыл</a:t>
            </a:r>
            <a:endParaRPr lang="ru-RU" sz="3600" b="1" dirty="0" smtClean="0"/>
          </a:p>
          <a:p>
            <a:r>
              <a:rPr lang="ru-RU" sz="3600" b="1" dirty="0" err="1" smtClean="0"/>
              <a:t>понЯвший</a:t>
            </a:r>
            <a:endParaRPr lang="ru-RU" sz="36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жалюзИ</a:t>
            </a:r>
            <a:endParaRPr lang="ru-RU" sz="4800" b="1" dirty="0" smtClean="0"/>
          </a:p>
          <a:p>
            <a:r>
              <a:rPr lang="ru-RU" sz="4800" b="1" dirty="0" err="1" smtClean="0"/>
              <a:t>вОвремя</a:t>
            </a:r>
            <a:endParaRPr lang="ru-RU" sz="4800" b="1" dirty="0" smtClean="0"/>
          </a:p>
          <a:p>
            <a:r>
              <a:rPr lang="ru-RU" sz="4800" b="1" dirty="0" err="1" smtClean="0"/>
              <a:t>нажИвший</a:t>
            </a:r>
            <a:endParaRPr lang="ru-RU" sz="4800" b="1" dirty="0" smtClean="0"/>
          </a:p>
          <a:p>
            <a:r>
              <a:rPr lang="ru-RU" sz="4800" b="1" dirty="0" err="1" smtClean="0"/>
              <a:t>облЕгчить</a:t>
            </a:r>
            <a:endParaRPr lang="ru-RU" sz="4800" b="1" dirty="0" smtClean="0"/>
          </a:p>
          <a:p>
            <a:r>
              <a:rPr lang="ru-RU" sz="4800" b="1" dirty="0" err="1" smtClean="0"/>
              <a:t>шАрфы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красИвейший</a:t>
            </a:r>
            <a:endParaRPr lang="ru-RU" sz="4800" b="1" dirty="0" smtClean="0"/>
          </a:p>
          <a:p>
            <a:r>
              <a:rPr lang="ru-RU" sz="4800" b="1" dirty="0" err="1" smtClean="0"/>
              <a:t>квартАл</a:t>
            </a:r>
            <a:endParaRPr lang="ru-RU" sz="4800" b="1" dirty="0" smtClean="0"/>
          </a:p>
          <a:p>
            <a:r>
              <a:rPr lang="ru-RU" sz="4800" b="1" dirty="0" err="1" smtClean="0"/>
              <a:t>воспрИняла</a:t>
            </a:r>
            <a:endParaRPr lang="ru-RU" sz="4800" b="1" dirty="0" smtClean="0"/>
          </a:p>
          <a:p>
            <a:r>
              <a:rPr lang="ru-RU" sz="4800" b="1" dirty="0" err="1" smtClean="0"/>
              <a:t>зАняло</a:t>
            </a:r>
            <a:endParaRPr lang="ru-RU" sz="4800" b="1" dirty="0" smtClean="0"/>
          </a:p>
          <a:p>
            <a:r>
              <a:rPr lang="ru-RU" sz="4800" b="1" dirty="0" err="1" smtClean="0"/>
              <a:t>кровоточАщий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чЕрпать</a:t>
            </a:r>
            <a:endParaRPr lang="ru-RU" sz="4800" b="1" dirty="0" smtClean="0"/>
          </a:p>
          <a:p>
            <a:r>
              <a:rPr lang="ru-RU" sz="4800" b="1" dirty="0" err="1" smtClean="0"/>
              <a:t>прИбыл</a:t>
            </a:r>
            <a:endParaRPr lang="ru-RU" sz="4800" b="1" dirty="0" smtClean="0"/>
          </a:p>
          <a:p>
            <a:r>
              <a:rPr lang="ru-RU" sz="4800" b="1" dirty="0" err="1" smtClean="0"/>
              <a:t>дозИровать</a:t>
            </a:r>
            <a:endParaRPr lang="ru-RU" sz="4800" b="1" dirty="0" smtClean="0"/>
          </a:p>
          <a:p>
            <a:r>
              <a:rPr lang="ru-RU" sz="4800" b="1" dirty="0" err="1" smtClean="0"/>
              <a:t>облегчИть</a:t>
            </a:r>
            <a:endParaRPr lang="ru-RU" sz="4800" b="1" dirty="0" smtClean="0"/>
          </a:p>
          <a:p>
            <a:r>
              <a:rPr lang="ru-RU" sz="4800" b="1" dirty="0" err="1" smtClean="0"/>
              <a:t>воспринялА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дешевИзна</a:t>
            </a:r>
            <a:endParaRPr lang="ru-RU" sz="4800" b="1" dirty="0" smtClean="0"/>
          </a:p>
          <a:p>
            <a:r>
              <a:rPr lang="ru-RU" sz="4800" b="1" dirty="0" err="1" smtClean="0"/>
              <a:t>мусоропрОвод</a:t>
            </a:r>
            <a:endParaRPr lang="ru-RU" sz="4800" b="1" dirty="0" smtClean="0"/>
          </a:p>
          <a:p>
            <a:r>
              <a:rPr lang="ru-RU" sz="4800" b="1" dirty="0" err="1" smtClean="0"/>
              <a:t>назвалАсь</a:t>
            </a:r>
            <a:endParaRPr lang="ru-RU" sz="4800" b="1" dirty="0" smtClean="0"/>
          </a:p>
          <a:p>
            <a:r>
              <a:rPr lang="ru-RU" sz="4800" b="1" dirty="0" err="1" smtClean="0"/>
              <a:t>закУпорив</a:t>
            </a:r>
            <a:endParaRPr lang="ru-RU" sz="4800" b="1" dirty="0" smtClean="0"/>
          </a:p>
          <a:p>
            <a:r>
              <a:rPr lang="ru-RU" sz="4800" b="1" dirty="0" err="1" smtClean="0"/>
              <a:t>укрепИт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жилОсь</a:t>
            </a:r>
            <a:endParaRPr lang="ru-RU" sz="4800" b="1" dirty="0" smtClean="0"/>
          </a:p>
          <a:p>
            <a:r>
              <a:rPr lang="ru-RU" sz="4800" b="1" dirty="0" err="1" smtClean="0"/>
              <a:t>отозвалА</a:t>
            </a:r>
            <a:endParaRPr lang="ru-RU" sz="4800" b="1" dirty="0" smtClean="0"/>
          </a:p>
          <a:p>
            <a:r>
              <a:rPr lang="ru-RU" sz="4800" b="1" dirty="0" err="1" smtClean="0"/>
              <a:t>докумЕнт</a:t>
            </a:r>
            <a:endParaRPr lang="ru-RU" sz="4800" b="1" dirty="0" smtClean="0"/>
          </a:p>
          <a:p>
            <a:r>
              <a:rPr lang="ru-RU" sz="4800" b="1" dirty="0" err="1" smtClean="0"/>
              <a:t>стОляр</a:t>
            </a:r>
            <a:endParaRPr lang="ru-RU" sz="4800" b="1" dirty="0" smtClean="0"/>
          </a:p>
          <a:p>
            <a:r>
              <a:rPr lang="ru-RU" sz="4800" b="1" dirty="0" err="1" smtClean="0"/>
              <a:t>кУхонный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295</Words>
  <Application>Microsoft Office PowerPoint</Application>
  <PresentationFormat>Экран (4:3)</PresentationFormat>
  <Paragraphs>262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Задание 4  Орфоэпия</vt:lpstr>
      <vt:lpstr>1</vt:lpstr>
      <vt:lpstr>2</vt:lpstr>
      <vt:lpstr>3</vt:lpstr>
      <vt:lpstr>4</vt:lpstr>
      <vt:lpstr>5</vt:lpstr>
      <vt:lpstr>Проверка</vt:lpstr>
      <vt:lpstr>6</vt:lpstr>
      <vt:lpstr>7</vt:lpstr>
      <vt:lpstr>8</vt:lpstr>
      <vt:lpstr>9</vt:lpstr>
      <vt:lpstr>10</vt:lpstr>
      <vt:lpstr>Проверка</vt:lpstr>
      <vt:lpstr>11</vt:lpstr>
      <vt:lpstr>12</vt:lpstr>
      <vt:lpstr>13</vt:lpstr>
      <vt:lpstr>14</vt:lpstr>
      <vt:lpstr>15</vt:lpstr>
      <vt:lpstr>Проверка</vt:lpstr>
      <vt:lpstr>16</vt:lpstr>
      <vt:lpstr>17</vt:lpstr>
      <vt:lpstr>18</vt:lpstr>
      <vt:lpstr>19</vt:lpstr>
      <vt:lpstr>20</vt:lpstr>
      <vt:lpstr>Проверка</vt:lpstr>
      <vt:lpstr>21</vt:lpstr>
      <vt:lpstr>22</vt:lpstr>
      <vt:lpstr>23</vt:lpstr>
      <vt:lpstr>24</vt:lpstr>
      <vt:lpstr>25</vt:lpstr>
      <vt:lpstr>Проверка</vt:lpstr>
      <vt:lpstr>26</vt:lpstr>
      <vt:lpstr>27</vt:lpstr>
      <vt:lpstr>28</vt:lpstr>
      <vt:lpstr>29</vt:lpstr>
      <vt:lpstr>30</vt:lpstr>
      <vt:lpstr>Проверка</vt:lpstr>
      <vt:lpstr>31</vt:lpstr>
      <vt:lpstr>32</vt:lpstr>
      <vt:lpstr>33</vt:lpstr>
      <vt:lpstr>34</vt:lpstr>
      <vt:lpstr>35</vt:lpstr>
      <vt:lpstr>36</vt:lpstr>
      <vt:lpstr>Проверка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37</cp:revision>
  <dcterms:created xsi:type="dcterms:W3CDTF">2014-10-25T03:26:09Z</dcterms:created>
  <dcterms:modified xsi:type="dcterms:W3CDTF">2021-12-20T12:38:52Z</dcterms:modified>
</cp:coreProperties>
</file>